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6"/>
    <p:restoredTop sz="94641"/>
  </p:normalViewPr>
  <p:slideViewPr>
    <p:cSldViewPr snapToGrid="0" snapToObjects="1">
      <p:cViewPr varScale="1">
        <p:scale>
          <a:sx n="217" d="100"/>
          <a:sy n="217" d="100"/>
        </p:scale>
        <p:origin x="3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67000"/>
          </a:blip>
          <a:stretch>
            <a:fillRect/>
          </a:stretch>
        </p:blipFill>
        <p:spPr>
          <a:xfrm>
            <a:off x="468404" y="188825"/>
            <a:ext cx="11353800" cy="515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  <a:solidFill>
            <a:schemeClr val="bg1">
              <a:alpha val="72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602037"/>
            <a:ext cx="12035118" cy="1817127"/>
          </a:xfrm>
          <a:solidFill>
            <a:schemeClr val="bg1">
              <a:alpha val="53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068855" y="6347011"/>
            <a:ext cx="405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t>May 31- June 2, 2016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6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0235" cy="6858000"/>
          </a:xfrm>
          <a:prstGeom prst="rect">
            <a:avLst/>
          </a:prstGeom>
          <a:solidFill>
            <a:schemeClr val="bg2">
              <a:lumMod val="9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814" y="69197"/>
            <a:ext cx="10515600" cy="110069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1866" y="5309211"/>
            <a:ext cx="1081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smtClean="0">
                <a:solidFill>
                  <a:schemeClr val="bg2">
                    <a:lumMod val="50000"/>
                  </a:schemeClr>
                </a:solidFill>
              </a:rPr>
              <a:t>May 31-June 2, 2016</a:t>
            </a:r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254773" y="2620347"/>
            <a:ext cx="3827360" cy="1232411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317814" y="1401953"/>
            <a:ext cx="10515600" cy="52341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F589-0B74-0E4E-8F82-43F752AC9D3B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1CE2-FF94-9A45-984D-9A2F7485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8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7F589-0B74-0E4E-8F82-43F752AC9D3B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71CE2-FF94-9A45-984D-9A2F7485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3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of Paper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Authors</a:t>
            </a:r>
          </a:p>
          <a:p>
            <a:r>
              <a:rPr lang="en-US" dirty="0" smtClean="0"/>
              <a:t>Affiliation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0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42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Macintosh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Title of Paper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Paper</dc:title>
  <dc:creator>Microsoft Office User</dc:creator>
  <cp:lastModifiedBy>Microsoft Office User</cp:lastModifiedBy>
  <cp:revision>1</cp:revision>
  <dcterms:created xsi:type="dcterms:W3CDTF">2016-04-29T14:30:24Z</dcterms:created>
  <dcterms:modified xsi:type="dcterms:W3CDTF">2016-04-29T14:32:28Z</dcterms:modified>
</cp:coreProperties>
</file>